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61" r:id="rId5"/>
    <p:sldId id="265" r:id="rId6"/>
    <p:sldId id="267" r:id="rId7"/>
    <p:sldId id="268" r:id="rId8"/>
    <p:sldId id="269" r:id="rId9"/>
    <p:sldId id="270" r:id="rId10"/>
    <p:sldId id="271" r:id="rId11"/>
    <p:sldId id="273" r:id="rId12"/>
    <p:sldId id="275" r:id="rId13"/>
    <p:sldId id="276" r:id="rId14"/>
    <p:sldId id="277" r:id="rId15"/>
    <p:sldId id="278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196" autoAdjust="0"/>
  </p:normalViewPr>
  <p:slideViewPr>
    <p:cSldViewPr snapToGrid="0">
      <p:cViewPr>
        <p:scale>
          <a:sx n="66" d="100"/>
          <a:sy n="66" d="100"/>
        </p:scale>
        <p:origin x="595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5544-39DA-4004-A215-5422D21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2C2E4-D1D7-43C7-A8E4-BD776F9B4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1C8D-CC00-4763-865B-1D2ECCE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A3F8B-7E18-4495-808B-AE3C65FF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41174-0552-4C9A-9141-3A034C3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D7BF-6C12-4162-BBB9-3A57A434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4FACF-DA53-4740-A352-F746211D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D3565-B5CD-4C16-96D1-4A15760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1397A-5B61-45C5-BDC1-D9DF87B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C046-E820-4BC2-B952-CA487920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93FB70-3F90-48A4-AB1C-5BA1FFC4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555B-CD7C-4432-84E7-E2D6FEE1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A332-3533-4315-A317-B26543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77B06-4343-4DF8-9689-6C4007D9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E7391-B59D-486E-A73C-F014FF4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873D-1582-496A-9C13-DA217F1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78B5-5B84-47F8-9229-1DDD4FEE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D0909-7798-42A4-B46B-F4C987A9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2FB9-14BB-452B-A9A4-381CE17C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FC2FA-FB9C-4C0B-AB67-17BD69DB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BE4F5-A535-4E59-9225-C0C15DF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A54A4-73EF-40BF-BB37-1AA1EEFB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8DFF-3A35-4CD9-9223-CAEF604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20B31-7367-4D87-8784-5229C10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25A-C47A-4782-8F36-0D00B9CC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5276-5842-4EC3-B33C-3EC1DCE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A6D-92B6-44A3-A23C-08917BB11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B4B2D-8CF1-4685-83ED-9DDB8E18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C70FA-C96B-4AD2-8513-90E2BD3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03549-E307-4437-BADE-37F959D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DE1B-2E44-4D71-9F92-56EBB37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3A0B-2933-495C-BCD4-E891A6A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C183D-1A39-415A-8E85-643A87BD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F47EF-0C66-4F80-ABAE-6C761AF0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5B71E-E113-4F98-BCC0-521D18948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55777-B758-4CF9-BBA4-B71B01F7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5E094-CB53-4F03-9478-96E373E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8D6D32-E20E-47DD-9356-1C52C1AC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1DC46-97A0-49B7-BFDB-E812920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B58E7-92D8-470E-8260-B1E349D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F81CE-C5D0-4A72-BFC8-1FEE4EE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2D82EA-0C56-48A8-873A-85121F0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A5C70-FB0B-4C76-B931-60A13FF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6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C423F8-5BE0-4436-93C7-707C8378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60290-40FE-4CF2-B8F7-759F4BF1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2F19A-AD12-43A4-AC85-7AB10ED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65E73-965C-4389-92F9-FF334FA8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4BA11-7F06-46E3-A46D-ACC6C1D4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B6A582-B03F-4A15-8F88-A50E8F859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E9DB-C7DE-4AA1-9A30-92E7391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850BA-F352-4FD5-86CF-B612608F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A3FC-F476-4DE5-BC6A-D98466D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73C14-DF3F-447B-AA16-0730DC89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932C-5EA3-4F33-9C91-7C59AAFC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D40DE-3E0A-4377-86DA-88551678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A80EE-A7CD-4644-9C7A-AC26BB9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39A2-C021-41D6-99A5-630CFA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9F95-6A1E-4409-B9E3-6FAD552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6DE60-C7BD-46C8-A23E-E30AB01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E30E-8481-4C86-8D5A-CDB177E5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9001-E198-4DE5-B1A5-3DE171D73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B844-95FA-4366-A718-6B90DDE8A32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0959-2764-4EDD-8B6F-69DAF342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294C-A112-42C0-B907-52FC44F7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537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23691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F1ECB7-0741-4B0A-94D3-82853D596C55}"/>
              </a:ext>
            </a:extLst>
          </p:cNvPr>
          <p:cNvSpPr/>
          <p:nvPr/>
        </p:nvSpPr>
        <p:spPr>
          <a:xfrm>
            <a:off x="2628900" y="1893849"/>
            <a:ext cx="974159" cy="201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4FF14C-95BF-4262-B532-AF18D0DA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39" y="1181829"/>
            <a:ext cx="6722055" cy="49530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E51DA-C663-4D42-9A4C-138E8ADCC7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https://media.discordapp.net/attachments/1108192437136003153/1118864102106861598/IMG_2294.jpg?ex=65311265&amp;is=651e9d65&amp;hm=50cc67516735df66f7510275c95f133a8e54edb64db1fba07b4c2d1981bce0a0&amp;=&amp;width=413&amp;height=552">
            <a:extLst>
              <a:ext uri="{FF2B5EF4-FFF2-40B4-BE49-F238E27FC236}">
                <a16:creationId xmlns:a16="http://schemas.microsoft.com/office/drawing/2014/main" id="{9384BF2C-F11F-4D93-B50F-EE55E7B9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800100"/>
            <a:ext cx="39338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7CF98B-D70D-4937-9ADF-88270A2D53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65" b="8242"/>
          <a:stretch/>
        </p:blipFill>
        <p:spPr>
          <a:xfrm>
            <a:off x="2211567" y="2836757"/>
            <a:ext cx="7781279" cy="7544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7011E-D824-467B-AC2A-C082A75A1C04}"/>
              </a:ext>
            </a:extLst>
          </p:cNvPr>
          <p:cNvSpPr/>
          <p:nvPr/>
        </p:nvSpPr>
        <p:spPr>
          <a:xfrm>
            <a:off x="2211566" y="2827670"/>
            <a:ext cx="7781280" cy="7635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8844A-D096-43A4-9730-22D7D0FBA755}"/>
              </a:ext>
            </a:extLst>
          </p:cNvPr>
          <p:cNvSpPr txBox="1"/>
          <p:nvPr/>
        </p:nvSpPr>
        <p:spPr>
          <a:xfrm>
            <a:off x="3603059" y="2889882"/>
            <a:ext cx="6319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 개발 노동 조합</a:t>
            </a:r>
          </a:p>
        </p:txBody>
      </p:sp>
    </p:spTree>
    <p:extLst>
      <p:ext uri="{BB962C8B-B14F-4D97-AF65-F5344CB8AC3E}">
        <p14:creationId xmlns:p14="http://schemas.microsoft.com/office/powerpoint/2010/main" val="59221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5F902-5BBF-43D5-85A3-F0A24A28F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EFE1-3A58-4415-BDBB-CF4B950C0440}"/>
              </a:ext>
            </a:extLst>
          </p:cNvPr>
          <p:cNvSpPr txBox="1"/>
          <p:nvPr/>
        </p:nvSpPr>
        <p:spPr>
          <a:xfrm>
            <a:off x="2951717" y="2921130"/>
            <a:ext cx="634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DE16ED-D425-4947-8BA5-2878C4C9367F}"/>
              </a:ext>
            </a:extLst>
          </p:cNvPr>
          <p:cNvGrpSpPr/>
          <p:nvPr/>
        </p:nvGrpSpPr>
        <p:grpSpPr>
          <a:xfrm>
            <a:off x="3054305" y="2888595"/>
            <a:ext cx="1563647" cy="901314"/>
            <a:chOff x="6096000" y="2117620"/>
            <a:chExt cx="3127292" cy="180262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1FAAF-0E3C-4D26-9784-CBFDF276F4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91DA077-D316-440C-8D33-C2C28847B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40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0DD37DE-7D37-45EE-B325-ADD3DF38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8" y="1581150"/>
            <a:ext cx="4864374" cy="5276850"/>
          </a:xfrm>
          <a:prstGeom prst="rect">
            <a:avLst/>
          </a:prstGeom>
        </p:spPr>
      </p:pic>
      <p:pic>
        <p:nvPicPr>
          <p:cNvPr id="11266" name="Picture 2" descr="study group Icon - Free PNG &amp; SVG 409803 - Noun Project">
            <a:extLst>
              <a:ext uri="{FF2B5EF4-FFF2-40B4-BE49-F238E27FC236}">
                <a16:creationId xmlns:a16="http://schemas.microsoft.com/office/drawing/2014/main" id="{F42DE4A1-9D95-46AB-9506-2E99386C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9" y="1385887"/>
            <a:ext cx="4086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86675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</p:spTree>
    <p:extLst>
      <p:ext uri="{BB962C8B-B14F-4D97-AF65-F5344CB8AC3E}">
        <p14:creationId xmlns:p14="http://schemas.microsoft.com/office/powerpoint/2010/main" val="178106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118D2918-BE5C-44EF-AB48-D79386D07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9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118D2918-BE5C-44EF-AB48-D79386D07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F4CFE2E1-1ACE-4374-9DDB-1C24F84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338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118D2918-BE5C-44EF-AB48-D79386D07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F4CFE2E1-1ACE-4374-9DDB-1C24F84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FDBC47-6387-48C7-B5F9-AC040DB9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06" y="2759169"/>
            <a:ext cx="55478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9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93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3CF58E0-AA4F-437D-9BDB-36FF34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59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Notes: Advanced Node.js Concepts by Stephen Grider - DEV Community">
            <a:extLst>
              <a:ext uri="{FF2B5EF4-FFF2-40B4-BE49-F238E27FC236}">
                <a16:creationId xmlns:a16="http://schemas.microsoft.com/office/drawing/2014/main" id="{371DA33D-6A65-4A2B-98D7-938DDEFFC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9" t="14699" r="19701" b="11032"/>
          <a:stretch/>
        </p:blipFill>
        <p:spPr bwMode="auto">
          <a:xfrm>
            <a:off x="1853382" y="890210"/>
            <a:ext cx="3647312" cy="222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5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386" name="Picture 2" descr="Notes: Advanced Node.js Concepts by Stephen Grider - DEV Community">
            <a:extLst>
              <a:ext uri="{FF2B5EF4-FFF2-40B4-BE49-F238E27FC236}">
                <a16:creationId xmlns:a16="http://schemas.microsoft.com/office/drawing/2014/main" id="{25154D4F-3208-4C58-8D99-B94598729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9" t="14699" r="19701" b="11032"/>
          <a:stretch/>
        </p:blipFill>
        <p:spPr bwMode="auto">
          <a:xfrm>
            <a:off x="1853382" y="890210"/>
            <a:ext cx="3647312" cy="222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t is Python And What Jobs Can You Get With it? - California Institute of  Arts &amp; Technology">
            <a:extLst>
              <a:ext uri="{FF2B5EF4-FFF2-40B4-BE49-F238E27FC236}">
                <a16:creationId xmlns:a16="http://schemas.microsoft.com/office/drawing/2014/main" id="{3C412AA9-9B9E-4BB0-9536-F477442E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14" y="3457717"/>
            <a:ext cx="4577649" cy="257492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944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530" name="Picture 2" descr="C++ - Wikipedia">
            <a:extLst>
              <a:ext uri="{FF2B5EF4-FFF2-40B4-BE49-F238E27FC236}">
                <a16:creationId xmlns:a16="http://schemas.microsoft.com/office/drawing/2014/main" id="{F3E8D58F-FE5E-4529-B741-A6F8DC74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12" y="932946"/>
            <a:ext cx="4440896" cy="49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C73348-CA44-45FE-BF77-B5CDE40F800C}"/>
              </a:ext>
            </a:extLst>
          </p:cNvPr>
          <p:cNvSpPr txBox="1"/>
          <p:nvPr/>
        </p:nvSpPr>
        <p:spPr>
          <a:xfrm>
            <a:off x="6688379" y="2336421"/>
            <a:ext cx="40515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ㄱ</a:t>
            </a:r>
            <a:r>
              <a:rPr lang="en-US" altLang="ko-KR" sz="1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?</a:t>
            </a:r>
            <a:endParaRPr lang="ko-KR" altLang="en-US" sz="16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2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1BF07B40-4CD3-4B38-8531-5006395DE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3624931" y="2153421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D28144-0FCF-446A-B0A0-C5CFD58DE6DF}"/>
              </a:ext>
            </a:extLst>
          </p:cNvPr>
          <p:cNvGrpSpPr/>
          <p:nvPr/>
        </p:nvGrpSpPr>
        <p:grpSpPr>
          <a:xfrm>
            <a:off x="4549775" y="377645"/>
            <a:ext cx="3025402" cy="1691787"/>
            <a:chOff x="3224671" y="339686"/>
            <a:chExt cx="3025402" cy="169178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304688-D5D0-4F19-8152-E10D2192D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592A13-854F-4243-A27C-9B80AF30993E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88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3437B5-413F-49B2-92D5-B1A20BA2BC52}"/>
              </a:ext>
            </a:extLst>
          </p:cNvPr>
          <p:cNvGrpSpPr/>
          <p:nvPr/>
        </p:nvGrpSpPr>
        <p:grpSpPr>
          <a:xfrm>
            <a:off x="833934" y="601884"/>
            <a:ext cx="10524132" cy="5547692"/>
            <a:chOff x="833934" y="601884"/>
            <a:chExt cx="10524132" cy="55476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F9C04-19BA-427B-BD05-609B64E4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34" y="708424"/>
              <a:ext cx="10524132" cy="5441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9ABBB9-2222-49E7-8CA4-6550247847AD}"/>
                </a:ext>
              </a:extLst>
            </p:cNvPr>
            <p:cNvSpPr/>
            <p:nvPr/>
          </p:nvSpPr>
          <p:spPr>
            <a:xfrm>
              <a:off x="3518704" y="601884"/>
              <a:ext cx="1516283" cy="69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E8E41B-4BE4-457C-B873-DDD3BC8CC9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AC9D-DA7C-44B8-A047-A158FA69DC82}"/>
              </a:ext>
            </a:extLst>
          </p:cNvPr>
          <p:cNvSpPr txBox="1"/>
          <p:nvPr/>
        </p:nvSpPr>
        <p:spPr>
          <a:xfrm>
            <a:off x="2814637" y="1573128"/>
            <a:ext cx="6562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등 동아리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68BFB-927D-4BCF-9CA3-13207D362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530" name="Picture 2" descr="C++ - Wikipedia">
            <a:extLst>
              <a:ext uri="{FF2B5EF4-FFF2-40B4-BE49-F238E27FC236}">
                <a16:creationId xmlns:a16="http://schemas.microsoft.com/office/drawing/2014/main" id="{F3E8D58F-FE5E-4529-B741-A6F8DC74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12" y="932946"/>
            <a:ext cx="4440896" cy="49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C73348-CA44-45FE-BF77-B5CDE40F800C}"/>
              </a:ext>
            </a:extLst>
          </p:cNvPr>
          <p:cNvSpPr txBox="1"/>
          <p:nvPr/>
        </p:nvSpPr>
        <p:spPr>
          <a:xfrm>
            <a:off x="6688379" y="2336421"/>
            <a:ext cx="40515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ㄱ</a:t>
            </a:r>
            <a:r>
              <a:rPr lang="en-US" altLang="ko-KR" sz="1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?</a:t>
            </a:r>
            <a:endParaRPr lang="ko-KR" altLang="en-US" sz="16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2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1BF07B40-4CD3-4B38-8531-5006395DE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3624931" y="2153421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D28144-0FCF-446A-B0A0-C5CFD58DE6DF}"/>
              </a:ext>
            </a:extLst>
          </p:cNvPr>
          <p:cNvGrpSpPr/>
          <p:nvPr/>
        </p:nvGrpSpPr>
        <p:grpSpPr>
          <a:xfrm>
            <a:off x="4549775" y="377645"/>
            <a:ext cx="3025402" cy="1691787"/>
            <a:chOff x="3224671" y="339686"/>
            <a:chExt cx="3025402" cy="169178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304688-D5D0-4F19-8152-E10D2192D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592A13-854F-4243-A27C-9B80AF30993E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B57754-5E2C-415E-8021-DBCE8EE01028}"/>
              </a:ext>
            </a:extLst>
          </p:cNvPr>
          <p:cNvSpPr/>
          <p:nvPr/>
        </p:nvSpPr>
        <p:spPr>
          <a:xfrm>
            <a:off x="-33524" y="-1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572A12-5FEC-4A09-A86A-C4012AB1B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305" y="0"/>
            <a:ext cx="6095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1B431888-3A0F-4159-8F28-7CEE7F065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B7621A67-590F-4557-BF29-1D73A326A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3492" r="28167" b="32222"/>
          <a:stretch/>
        </p:blipFill>
        <p:spPr bwMode="auto">
          <a:xfrm>
            <a:off x="7267575" y="304799"/>
            <a:ext cx="4547482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3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6503B-129B-46FE-A4D2-22B2FB78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20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615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23691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23691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4FF14C-95BF-4262-B532-AF18D0DA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39" y="1181829"/>
            <a:ext cx="6722055" cy="49530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C2D693-7530-4DF1-B060-520313DDEF8B}"/>
              </a:ext>
            </a:extLst>
          </p:cNvPr>
          <p:cNvSpPr/>
          <p:nvPr/>
        </p:nvSpPr>
        <p:spPr>
          <a:xfrm>
            <a:off x="2628900" y="1893849"/>
            <a:ext cx="974159" cy="201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3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23691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B111AC-4503-4E5A-B76F-A4FCC3C5DAD4}"/>
              </a:ext>
            </a:extLst>
          </p:cNvPr>
          <p:cNvSpPr/>
          <p:nvPr/>
        </p:nvSpPr>
        <p:spPr>
          <a:xfrm>
            <a:off x="2628900" y="1893849"/>
            <a:ext cx="974159" cy="201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4FF14C-95BF-4262-B532-AF18D0DA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39" y="1181829"/>
            <a:ext cx="6722055" cy="49530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E51DA-C663-4D42-9A4C-138E8ADCC7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https://media.discordapp.net/attachments/1108192437136003153/1118864102106861598/IMG_2294.jpg?ex=65311265&amp;is=651e9d65&amp;hm=50cc67516735df66f7510275c95f133a8e54edb64db1fba07b4c2d1981bce0a0&amp;=&amp;width=413&amp;height=552">
            <a:extLst>
              <a:ext uri="{FF2B5EF4-FFF2-40B4-BE49-F238E27FC236}">
                <a16:creationId xmlns:a16="http://schemas.microsoft.com/office/drawing/2014/main" id="{9384BF2C-F11F-4D93-B50F-EE55E7B9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800100"/>
            <a:ext cx="39338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38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23691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EA7584-F450-41AC-8D09-B2A9469C9905}"/>
              </a:ext>
            </a:extLst>
          </p:cNvPr>
          <p:cNvSpPr/>
          <p:nvPr/>
        </p:nvSpPr>
        <p:spPr>
          <a:xfrm>
            <a:off x="2628900" y="1893849"/>
            <a:ext cx="974159" cy="201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4FF14C-95BF-4262-B532-AF18D0DA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339" y="1181829"/>
            <a:ext cx="6722055" cy="49530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E51DA-C663-4D42-9A4C-138E8ADCC7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https://media.discordapp.net/attachments/1108192437136003153/1118864102106861598/IMG_2294.jpg?ex=65311265&amp;is=651e9d65&amp;hm=50cc67516735df66f7510275c95f133a8e54edb64db1fba07b4c2d1981bce0a0&amp;=&amp;width=413&amp;height=552">
            <a:extLst>
              <a:ext uri="{FF2B5EF4-FFF2-40B4-BE49-F238E27FC236}">
                <a16:creationId xmlns:a16="http://schemas.microsoft.com/office/drawing/2014/main" id="{9384BF2C-F11F-4D93-B50F-EE55E7B9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800100"/>
            <a:ext cx="39338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95CDEB-DE12-4BB2-88C7-A6B21DD94C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65" b="8242"/>
          <a:stretch/>
        </p:blipFill>
        <p:spPr>
          <a:xfrm>
            <a:off x="2211567" y="2836757"/>
            <a:ext cx="7781279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3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62</Words>
  <Application>Microsoft Office PowerPoint</Application>
  <PresentationFormat>와이드스크린</PresentationFormat>
  <Paragraphs>27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서버개발노동조합</dc:title>
  <dc:creator>user</dc:creator>
  <cp:lastModifiedBy>user</cp:lastModifiedBy>
  <cp:revision>134</cp:revision>
  <dcterms:created xsi:type="dcterms:W3CDTF">2023-10-12T10:14:03Z</dcterms:created>
  <dcterms:modified xsi:type="dcterms:W3CDTF">2023-10-12T11:30:10Z</dcterms:modified>
</cp:coreProperties>
</file>